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26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46938860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224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августа </a:t>
                      </a:r>
                      <a:r>
                        <a:rPr lang="kk-KZ" altLang="zh-CN" sz="1200" b="1" i="1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12</a:t>
            </a:r>
            <a:r>
              <a:rPr lang="ru-RU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8347528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177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августа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13 августа 2022 г.</a:t>
            </a:r>
            <a:endParaRPr lang="ru-RU" altLang="en-US" sz="1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Ночью и утром дождь, гроза. Ветер западный 9-14, при грозе порывы 18 м/с. Температура воздуха ночью 14-16, днем 25-27 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на 14 августа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августа до 09 ч. 14 августа 2022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Без осадков. Ветер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9-14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Температура воздуха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</a:p>
          <a:p>
            <a:pPr algn="just">
              <a:spcAft>
                <a:spcPts val="0"/>
              </a:spcAft>
            </a:pP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14-16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x-none" sz="1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5001206" y="1937024"/>
            <a:ext cx="4720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августа, ночью 14 августа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xmlns="" id="{949D7D78-2598-41BB-AC39-D1043E947D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4528" y="3040408"/>
            <a:ext cx="4858933" cy="4267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17072</TotalTime>
  <Words>611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2676</cp:revision>
  <cp:lastPrinted>2021-11-30T05:55:24Z</cp:lastPrinted>
  <dcterms:created xsi:type="dcterms:W3CDTF">2018-03-27T06:03:00Z</dcterms:created>
  <dcterms:modified xsi:type="dcterms:W3CDTF">2022-08-12T09:09:20Z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