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264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123558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10670" y="2873566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августа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августа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029786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августа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Без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9-14, днем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32-34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14 августа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Calibri"/>
                <a:cs typeface="Times New Roman"/>
              </a:rPr>
              <a:t>      Без осадков. Ветер северо-восточный 9-14 м/с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. Температура воздуха </a:t>
            </a:r>
            <a:r>
              <a:rPr lang="ru-RU" sz="1200">
                <a:latin typeface="Times New Roman"/>
                <a:ea typeface="Calibri"/>
                <a:cs typeface="Times New Roman"/>
              </a:rPr>
              <a:t>ночью </a:t>
            </a:r>
            <a:r>
              <a:rPr lang="ru-RU" sz="1200" smtClean="0">
                <a:latin typeface="Times New Roman"/>
                <a:ea typeface="Calibri"/>
                <a:cs typeface="Times New Roman"/>
              </a:rPr>
              <a:t>18-20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тепла.</a:t>
            </a: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4173759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13733</TotalTime>
  <Words>584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2530</cp:revision>
  <cp:lastPrinted>2022-08-12T05:27:51Z</cp:lastPrinted>
  <dcterms:created xsi:type="dcterms:W3CDTF">2018-03-27T06:03:00Z</dcterms:created>
  <dcterms:modified xsi:type="dcterms:W3CDTF">2022-08-12T06:31:56Z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