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86955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с переходом на северо-восточный 5-10 м/с. Температура воздуха ночью 15-17, днем 32-34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17-19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076459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3170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4689" y="71377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13340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2352</cp:revision>
  <cp:lastPrinted>2021-02-03T11:37:00Z</cp:lastPrinted>
  <dcterms:created xsi:type="dcterms:W3CDTF">2018-03-27T06:03:00Z</dcterms:created>
  <dcterms:modified xsi:type="dcterms:W3CDTF">2022-08-12T06:30:36Z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