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807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12, 2022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13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12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12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23-35, күндіз 33-35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13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12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13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17653</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2346</cp:revision>
  <cp:lastPrinted>2021-07-01T07:38:07Z</cp:lastPrinted>
  <dcterms:created xsi:type="dcterms:W3CDTF">2018-03-27T06:03:00Z</dcterms:created>
  <dcterms:modified xsi:type="dcterms:W3CDTF">2022-08-11T09:09:37Z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