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830267422"/>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603790"/>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 найзағай күтіледі. Солтүстік</a:t>
            </a:r>
            <a:r>
              <a:rPr lang="ru-RU" sz="1200" dirty="0" err="1" smtClean="0">
                <a:latin typeface="Times New Roman" pitchFamily="18" charset="0"/>
                <a:cs typeface="Times New Roman" pitchFamily="18" charset="0"/>
              </a:rPr>
              <a:t>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kk-KZ" sz="1200" dirty="0" smtClean="0">
                <a:latin typeface="Times New Roman" panose="02020603050405020304" pitchFamily="18" charset="0"/>
                <a:cs typeface="Times New Roman" panose="02020603050405020304" pitchFamily="18" charset="0"/>
              </a:rPr>
              <a:t> жел соғады, күші түнде 3-8, күндіз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13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жаңбыр жауады, найзағай күтіледі.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7-12 м/с. Ауаның </a:t>
            </a:r>
            <a:r>
              <a:rPr lang="kk-KZ" sz="1200" smtClean="0">
                <a:latin typeface="Times New Roman" pitchFamily="18" charset="0"/>
                <a:cs typeface="Times New Roman" pitchFamily="18" charset="0"/>
              </a:rPr>
              <a:t>температурасы                13-15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84906409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257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1081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17711</TotalTime>
  <Words>545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2555</cp:revision>
  <cp:lastPrinted>2021-07-01T07:38:07Z</cp:lastPrinted>
  <dcterms:created xsi:type="dcterms:W3CDTF">2018-03-27T06:03:00Z</dcterms:created>
  <dcterms:modified xsi:type="dcterms:W3CDTF">2022-08-11T09:00:53Z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