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2070894"/>
              </p:ext>
            </p:extLst>
          </p:nvPr>
        </p:nvGraphicFramePr>
        <p:xfrm>
          <a:off x="307975" y="2589213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днем дождь, гроза. Ветер северный, северо-западный ночью 3-8, днем 9-14 м/с. Температура воздуха ночью 13-15, днем 26-28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дождь, гроза. Ветер </a:t>
            </a:r>
            <a:r>
              <a:rPr lang="ru-RU" sz="1200" smtClean="0">
                <a:latin typeface="Times New Roman"/>
                <a:ea typeface="SimSun"/>
              </a:rPr>
              <a:t>северо-западный      7-12 м/с</a:t>
            </a:r>
            <a:r>
              <a:rPr lang="ru-RU" sz="1200" dirty="0" smtClean="0">
                <a:latin typeface="Times New Roman"/>
                <a:ea typeface="SimSun"/>
              </a:rPr>
              <a:t>. Температура воздуха 13-15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113004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257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261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1081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364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108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571744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2509</cp:revision>
  <cp:lastPrinted>2021-07-01T07:38:07Z</cp:lastPrinted>
  <dcterms:created xsi:type="dcterms:W3CDTF">2018-03-27T06:03:00Z</dcterms:created>
  <dcterms:modified xsi:type="dcterms:W3CDTF">2022-08-11T09:00:56Z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