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120675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12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Без осадков.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14-16, днем 25-27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до 09 ч. 13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Дождь, гроза.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9-14, при грозе порывы 18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15-17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17068</TotalTime>
  <Words>607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2673</cp:revision>
  <cp:lastPrinted>2021-11-30T05:55:24Z</cp:lastPrinted>
  <dcterms:created xsi:type="dcterms:W3CDTF">2018-03-27T06:03:00Z</dcterms:created>
  <dcterms:modified xsi:type="dcterms:W3CDTF">2022-08-11T06:28:28Z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