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0571603"/>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Б</a:t>
            </a:r>
            <a:r>
              <a:rPr lang="kk-KZ" sz="1200" dirty="0" smtClean="0">
                <a:latin typeface="Times New Roman" pitchFamily="18" charset="0"/>
                <a:cs typeface="Times New Roman" pitchFamily="18" charset="0"/>
              </a:rPr>
              <a:t>атыстан жел соғады, күші 5-10 м/с. Ауа температурасы </a:t>
            </a:r>
            <a:r>
              <a:rPr lang="kk-KZ" sz="1200" smtClean="0">
                <a:latin typeface="Times New Roman" pitchFamily="18" charset="0"/>
                <a:cs typeface="Times New Roman" pitchFamily="18" charset="0"/>
              </a:rPr>
              <a:t>түнде 13-15, </a:t>
            </a:r>
            <a:r>
              <a:rPr lang="kk-KZ" sz="1200" dirty="0" smtClean="0">
                <a:latin typeface="Times New Roman" pitchFamily="18" charset="0"/>
                <a:cs typeface="Times New Roman" pitchFamily="18" charset="0"/>
              </a:rPr>
              <a:t>күндіз 28-30 градус жылы.</a:t>
            </a:r>
          </a:p>
          <a:p>
            <a:pPr algn="ctr"/>
            <a:r>
              <a:rPr lang="kk-KZ" altLang="ru-RU" sz="1200" b="1" dirty="0" smtClean="0">
                <a:latin typeface="Times New Roman" pitchFamily="18" charset="0"/>
                <a:ea typeface="Times New Roman KZ" pitchFamily="18" charset="0"/>
                <a:cs typeface="Times New Roman" pitchFamily="18" charset="0"/>
              </a:rPr>
              <a:t>13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12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13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12-14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13507</TotalTime>
  <Words>547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2510</cp:revision>
  <cp:lastPrinted>2021-07-01T03:56:27Z</cp:lastPrinted>
  <dcterms:created xsi:type="dcterms:W3CDTF">2018-03-27T06:03:00Z</dcterms:created>
  <dcterms:modified xsi:type="dcterms:W3CDTF">2022-08-11T08:42:42Z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