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403657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жаңбыр жауады, найзағай күтіледі. Жел түнде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15-17, күндіз 26-28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13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12-14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8074641"/>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13520</TotalTime>
  <Words>533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2298</cp:revision>
  <cp:lastPrinted>2021-07-01T07:38:07Z</cp:lastPrinted>
  <dcterms:created xsi:type="dcterms:W3CDTF">2018-03-27T06:03:00Z</dcterms:created>
  <dcterms:modified xsi:type="dcterms:W3CDTF">2022-08-11T06:48:51Z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