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264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5763507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№223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августа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10670" y="2873566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августа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августа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029786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августа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 Без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9-14, днем порывы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30-32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12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13 августа 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/>
                <a:ea typeface="Calibri"/>
                <a:cs typeface="Times New Roman"/>
              </a:rPr>
              <a:t>      Без осадков. Ветер северо-восточный 9-14, днем порывы 15-20 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м/с. Температура воздуха </a:t>
            </a:r>
            <a:r>
              <a:rPr lang="ru-RU" sz="1200">
                <a:latin typeface="Times New Roman"/>
                <a:ea typeface="Calibri"/>
                <a:cs typeface="Times New Roman"/>
              </a:rPr>
              <a:t>ночью </a:t>
            </a:r>
            <a:r>
              <a:rPr lang="ru-RU" sz="1200" smtClean="0">
                <a:latin typeface="Times New Roman"/>
                <a:ea typeface="Calibri"/>
                <a:cs typeface="Times New Roman"/>
              </a:rPr>
              <a:t>16-18 </a:t>
            </a:r>
            <a:r>
              <a:rPr lang="ru-RU" sz="1200" dirty="0" smtClean="0">
                <a:latin typeface="Times New Roman"/>
                <a:ea typeface="Calibri"/>
                <a:cs typeface="Times New Roman"/>
              </a:rPr>
              <a:t>тепла.</a:t>
            </a:r>
            <a:r>
              <a:rPr lang="kk-KZ" sz="1400" dirty="0">
                <a:latin typeface="Times New Roman"/>
                <a:ea typeface="Calibri"/>
                <a:cs typeface="Times New Roman"/>
              </a:rPr>
              <a:t> </a:t>
            </a:r>
            <a:endParaRPr lang="ru-RU" sz="1200" dirty="0">
              <a:effectLst/>
              <a:latin typeface="Calibri"/>
              <a:ea typeface="Calibri"/>
              <a:cs typeface="Times New Roman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4173759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22374"/>
            <a:ext cx="4291013" cy="1783575"/>
            <a:chOff x="511137" y="3942134"/>
            <a:chExt cx="4291013" cy="195621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0051" y="4190135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1137" y="3942134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6059377"/>
            <a:ext cx="4320480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1050" b="1" i="1" dirty="0">
                <a:solidFill>
                  <a:srgbClr val="000000"/>
                </a:solidFill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altLang="ru-RU" sz="12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15511441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13729</TotalTime>
  <Words>588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2525</cp:revision>
  <cp:lastPrinted>2022-08-11T05:59:16Z</cp:lastPrinted>
  <dcterms:created xsi:type="dcterms:W3CDTF">2018-03-27T06:03:00Z</dcterms:created>
  <dcterms:modified xsi:type="dcterms:W3CDTF">2022-08-11T06:33:41Z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