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11 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itchFamily="18" charset="0"/>
                <a:cs typeface="Times New Roman"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846780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12 тамызға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найзағай. Батыстан, солтүстік-батыстан жел соғады, түнде 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күндіз күші 9-14,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15-17, күндіз 23-25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13 тамызға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12 тамыз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тамыз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солтүстіктен жел </a:t>
            </a:r>
            <a:r>
              <a:rPr lang="kk-KZ" sz="1100" dirty="0">
                <a:latin typeface="Times New Roman" pitchFamily="18" charset="0"/>
                <a:cs typeface="Times New Roman" pitchFamily="18" charset="0"/>
              </a:rPr>
              <a:t>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830997"/>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rgbClr val="000000"/>
                </a:solidFill>
                <a:latin typeface="Times New Roman" pitchFamily="18" charset="0"/>
                <a:cs typeface="Times New Roman" pitchFamily="18" charset="0"/>
              </a:rPr>
              <a:t>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rgbClr val="000000"/>
                </a:solidFill>
                <a:latin typeface="Times New Roman" pitchFamily="18" charset="0"/>
                <a:cs typeface="Times New Roman" pitchFamily="18" charset="0"/>
              </a:rPr>
              <a:t>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12940</TotalTime>
  <Words>642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2302</cp:revision>
  <cp:lastPrinted>2021-07-01T03:56:27Z</cp:lastPrinted>
  <dcterms:created xsi:type="dcterms:W3CDTF">2018-03-27T06:03:00Z</dcterms:created>
  <dcterms:modified xsi:type="dcterms:W3CDTF">2022-08-11T09:03:17Z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