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 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северо-восточный         8-13 м/с. Температура воздуха ночью 17-19, днем 31-33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северо-восточный        8-13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17-19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48406" y="2076135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августа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994337" y="3132495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55268" y="663922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12862</TotalTime>
  <Words>610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2303</cp:revision>
  <cp:lastPrinted>2021-07-01T03:56:27Z</cp:lastPrinted>
  <dcterms:created xsi:type="dcterms:W3CDTF">2018-03-27T06:03:00Z</dcterms:created>
  <dcterms:modified xsi:type="dcterms:W3CDTF">2022-08-10T06:26:38Z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