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августа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12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0704534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августа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10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11 августа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Ясно. Ветер северо-восточный 7-12 м/с. Температура воздуха ночью 19-21, днем 30-32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августа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11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12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Ясно. Ветер северо-восточный 7-12 м/с. Температура воздуха ночью 19-21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     инженер С. Тастаева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10.08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r>
              <a:rPr lang="kk-KZ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12 </a:t>
            </a:r>
            <a:r>
              <a:rPr lang="ru-RU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13512</TotalTime>
  <Words>605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2296</cp:revision>
  <cp:lastPrinted>2021-07-01T03:56:27Z</cp:lastPrinted>
  <dcterms:created xsi:type="dcterms:W3CDTF">2018-03-27T06:03:00Z</dcterms:created>
  <dcterms:modified xsi:type="dcterms:W3CDTF">2022-08-10T06:16:51Z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