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3-5 м/с. Температура воздуха ночью 15-17, днем 31-33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17-19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5689" y="627536"/>
            <a:ext cx="4469279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13331</TotalTime>
  <Words>677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2347</cp:revision>
  <cp:lastPrinted>2021-02-03T11:37:00Z</cp:lastPrinted>
  <dcterms:created xsi:type="dcterms:W3CDTF">2018-03-27T06:03:00Z</dcterms:created>
  <dcterms:modified xsi:type="dcterms:W3CDTF">2022-08-10T06:30:00Z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