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24438" y="4000504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11 августа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 августа 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 5-10 м/с. Температура воздуха ночью 13-15, днем 29-31 тепла.</a:t>
            </a:r>
            <a:r>
              <a:rPr lang="ru-RU" sz="1200" b="1" dirty="0" smtClean="0"/>
              <a:t>	                             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12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11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12 августа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5-10 м/с. Температура воздуха 12-14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13559</TotalTime>
  <Words>538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2471</cp:revision>
  <cp:lastPrinted>2021-07-01T03:56:27Z</cp:lastPrinted>
  <dcterms:created xsi:type="dcterms:W3CDTF">2018-03-27T06:03:00Z</dcterms:created>
  <dcterms:modified xsi:type="dcterms:W3CDTF">2022-08-10T06:49:33Z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