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89FD612-21E0-483E-8D16-D280AC3434C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29610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AAEAB-07E2-40EE-A228-91E861DFDF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E5790-673A-4FC2-B1F5-88FD12ECF4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848F0-B074-436A-84CE-40ECB7339B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373F5-DEFB-4F06-AD0A-D70D3AFC7C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C5F66-1F6F-4F06-A8BF-714CED0009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9E6B7-FB6A-45A4-963B-D60E41B1EE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EFA3D-DC13-429F-AD44-254A63F285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3F2E1-3CA5-41CC-89AC-C14DEF957D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E7288-B1FC-41A1-BC7A-2F41E0F267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C49C3-1A7B-4A25-8C4C-623B66731B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2D162-5136-4859-91C6-C318A0294E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DC09D16-104F-40FC-8E8B-F86504E460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ЕЖЕДНЕВНЫЙ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БЮЛЛЕТЕНЬ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СОСТОЯНИЯ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ВОЗДУШНОГО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БАССЕЙНА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222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10 авуста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11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10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11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небольшой дождь, гроза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северо-западный 2-7, при грозе порывы 12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17-19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28-30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12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11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12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16-18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11 августа, ночью 12 августа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августа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1996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61132" y="3340219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1132" y="562364"/>
            <a:ext cx="4575844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14273</TotalTime>
  <Words>826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2583</cp:revision>
  <cp:lastPrinted>2021-07-01T09:11:30Z</cp:lastPrinted>
  <dcterms:created xsi:type="dcterms:W3CDTF">2018-03-27T06:03:00Z</dcterms:created>
  <dcterms:modified xsi:type="dcterms:W3CDTF">2022-08-10T09:01:00Z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