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8" d="100"/>
          <a:sy n="78" d="100"/>
        </p:scale>
        <p:origin x="264" y="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ukpp@meteo.kz" TargetMode="External"/><Relationship Id="rId2" Type="http://schemas.openxmlformats.org/officeDocument/2006/relationships/hyperlink" Target="mailto:inf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9060168"/>
              </p:ext>
            </p:extLst>
          </p:nvPr>
        </p:nvGraphicFramePr>
        <p:xfrm>
          <a:off x="307975" y="2588895"/>
          <a:ext cx="4465638" cy="23622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№222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августа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91808"/>
            <a:ext cx="4824413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августа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августа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августа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северо-восточный, восточный 9-14 м/с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ночью 15-17, днем 26-28 тепла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августа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августа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августа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Ветер северо-восточный 5-10 м/с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16-18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5122" y="2030800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11,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2021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44584049"/>
              </p:ext>
            </p:extLst>
          </p:nvPr>
        </p:nvGraphicFramePr>
        <p:xfrm>
          <a:off x="5081588" y="4015766"/>
          <a:ext cx="4623703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1948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25047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44211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556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146518151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83992466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4115" y="313916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274698"/>
            <a:ext cx="4298660" cy="1913221"/>
            <a:chOff x="523875" y="3799939"/>
            <a:chExt cx="4298660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07701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14058</TotalTime>
  <Words>609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2280</cp:revision>
  <cp:lastPrinted>2021-07-01T03:56:27Z</cp:lastPrinted>
  <dcterms:created xsi:type="dcterms:W3CDTF">2018-03-27T06:03:00Z</dcterms:created>
  <dcterms:modified xsi:type="dcterms:W3CDTF">2022-08-10T08:52:44Z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