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949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297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 Без осадков. Ветер северо-восточный 9-14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15-17 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13726</TotalTime>
  <Words>582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2523</cp:revision>
  <cp:lastPrinted>2022-08-10T06:14:28Z</cp:lastPrinted>
  <dcterms:created xsi:type="dcterms:W3CDTF">2018-03-27T06:03:00Z</dcterms:created>
  <dcterms:modified xsi:type="dcterms:W3CDTF">2022-08-10T06:32:51Z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