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93775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8017050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13-15°, днем 24-26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90297" y="209170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8588" y="654353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17319</TotalTime>
  <Words>625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2402</cp:revision>
  <cp:lastPrinted>2021-10-18T15:52:53Z</cp:lastPrinted>
  <dcterms:created xsi:type="dcterms:W3CDTF">2018-03-27T06:03:00Z</dcterms:created>
  <dcterms:modified xsi:type="dcterms:W3CDTF">2022-08-10T09:11:52Z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