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354064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a:t>
            </a:r>
            <a:r>
              <a:rPr lang="kk-KZ" sz="1200" dirty="0">
                <a:latin typeface="Times New Roman" panose="02020603050405020304" pitchFamily="18" charset="0"/>
                <a:cs typeface="Times New Roman" panose="02020603050405020304" pitchFamily="18" charset="0"/>
              </a:rPr>
              <a:t>күндіз өткінші </a:t>
            </a:r>
            <a:r>
              <a:rPr lang="kk-KZ" sz="1200" dirty="0" smtClean="0">
                <a:latin typeface="Times New Roman" panose="02020603050405020304" pitchFamily="18" charset="0"/>
                <a:cs typeface="Times New Roman" panose="02020603050405020304" pitchFamily="18" charset="0"/>
              </a:rPr>
              <a:t>жаңбыр, найзағай. </a:t>
            </a:r>
            <a:r>
              <a:rPr lang="kk-KZ" sz="1200" dirty="0">
                <a:latin typeface="Times New Roman" panose="02020603050405020304" pitchFamily="18" charset="0"/>
                <a:cs typeface="Times New Roman" panose="02020603050405020304" pitchFamily="18" charset="0"/>
              </a:rPr>
              <a:t>Солтүстіктен жел, күші 9-14 </a:t>
            </a:r>
            <a:r>
              <a:rPr lang="kk-KZ" sz="1200" dirty="0" smtClean="0">
                <a:latin typeface="Times New Roman" panose="02020603050405020304" pitchFamily="18" charset="0"/>
                <a:cs typeface="Times New Roman" panose="02020603050405020304" pitchFamily="18" charset="0"/>
              </a:rPr>
              <a:t>м/с. </a:t>
            </a:r>
            <a:r>
              <a:rPr lang="kk-KZ" sz="1200" dirty="0">
                <a:latin typeface="Times New Roman" panose="02020603050405020304" pitchFamily="18" charset="0"/>
                <a:cs typeface="Times New Roman" panose="02020603050405020304" pitchFamily="18" charset="0"/>
              </a:rPr>
              <a:t>Ауа температурасы түнде 15-17, күндіз 28-30 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12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11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14-16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5" y="2350639"/>
            <a:ext cx="462904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11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14483</TotalTime>
  <Words>565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2432</cp:revision>
  <cp:lastPrinted>2021-07-01T07:38:07Z</cp:lastPrinted>
  <dcterms:created xsi:type="dcterms:W3CDTF">2018-03-27T06:03:00Z</dcterms:created>
  <dcterms:modified xsi:type="dcterms:W3CDTF">2022-08-10T06:35:43Z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