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469908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небольшой дождь. Ветер ночью 5-10 м/с. Температура воздуха ночью 14-16, днем 26-28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15-17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631242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13890</TotalTime>
  <Words>551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2266</cp:revision>
  <cp:lastPrinted>2021-07-01T03:56:27Z</cp:lastPrinted>
  <dcterms:created xsi:type="dcterms:W3CDTF">2018-03-27T06:03:00Z</dcterms:created>
  <dcterms:modified xsi:type="dcterms:W3CDTF">2022-08-10T06:45:02Z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