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544982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10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11 августа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кратковременный дождь, гроза. Ветер северный 9-14 м/с. Температура воздуха ночью 15-17, днем 28-30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августа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11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августа 2022 г.</a:t>
            </a:r>
          </a:p>
          <a:p>
            <a:pPr lvl="0">
              <a:defRPr/>
            </a:pP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14-16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531811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августа, ночью 12 августа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15088</TotalTime>
  <Words>581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2365</cp:revision>
  <cp:lastPrinted>2021-07-01T03:56:27Z</cp:lastPrinted>
  <dcterms:created xsi:type="dcterms:W3CDTF">2018-03-27T06:03:00Z</dcterms:created>
  <dcterms:modified xsi:type="dcterms:W3CDTF">2022-08-10T06:35:53Z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