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783057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</a:t>
                      </a:r>
                      <a:r>
                        <a:rPr lang="kk-KZ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11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Дождь. 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туман, днем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Ветер северо-восточный 9-14, при грозе порывы 18 м/с. Температура воздуха ночью 14-16, днем 24-26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августа до 09 ч. 12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Ночью дождь, гроза. 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9-14, при грозе порывы 18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14-16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17057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2670</cp:revision>
  <cp:lastPrinted>2021-11-30T05:55:24Z</cp:lastPrinted>
  <dcterms:created xsi:type="dcterms:W3CDTF">2018-03-27T06:03:00Z</dcterms:created>
  <dcterms:modified xsi:type="dcterms:W3CDTF">2022-08-10T07:02:46Z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