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8060852"/>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10 тамыздан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тамызға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17-19,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31-33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12 тамызға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11 тамыздан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12 тамызға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соғады, күші 8-13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17-19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30690" y="235743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smtClean="0">
                <a:solidFill>
                  <a:schemeClr val="tx1"/>
                </a:solidFill>
                <a:latin typeface="Times New Roman" panose="02020603050405020304" pitchFamily="18" charset="0"/>
                <a:cs typeface="Times New Roman" panose="02020603050405020304" pitchFamily="18" charset="0"/>
              </a:rPr>
              <a:t>, 12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32211" y="837247"/>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13094</TotalTime>
  <Words>618</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2397</cp:revision>
  <cp:lastPrinted>2021-07-01T03:56:27Z</cp:lastPrinted>
  <dcterms:created xsi:type="dcterms:W3CDTF">2018-03-27T06:03:00Z</dcterms:created>
  <dcterms:modified xsi:type="dcterms:W3CDTF">2022-08-10T06:26:43Z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