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  <a:srgbClr val="FA8422"/>
    <a:srgbClr val="F2902E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2466782"/>
              </p:ext>
            </p:extLst>
          </p:nvPr>
        </p:nvGraphicFramePr>
        <p:xfrm>
          <a:off x="307975" y="2589213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271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временами дождь, гроза, днем град. Ветер северный 9-14 м/с. Температура воздуха ночью 12-14, днем 23-25 тепла.</a:t>
            </a:r>
          </a:p>
          <a:p>
            <a:pPr algn="just">
              <a:spcBef>
                <a:spcPct val="20000"/>
              </a:spcBef>
            </a:pPr>
            <a:endParaRPr lang="ru-RU" sz="1200" dirty="0" smtClean="0">
              <a:latin typeface="Times New Roman"/>
              <a:ea typeface="SimSun"/>
            </a:endParaRP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дождь, гроза. Ветер северо-западный      9-14 м/с. Температура воздуха 13-15 тепла.</a:t>
            </a:r>
            <a:endParaRPr lang="ru-RU" sz="1200" dirty="0">
              <a:latin typeface="Times New Roman"/>
              <a:ea typeface="SimSun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113004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239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240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624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633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331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0,003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571744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9206" y="77655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618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2507</cp:revision>
  <cp:lastPrinted>2021-07-01T07:38:07Z</cp:lastPrinted>
  <dcterms:created xsi:type="dcterms:W3CDTF">2018-03-27T06:03:00Z</dcterms:created>
  <dcterms:modified xsi:type="dcterms:W3CDTF">2022-08-10T09:03:18Z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