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381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10</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591051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kk-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898"/>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rPr>
              <a:t>аңбыр. </a:t>
            </a:r>
            <a:r>
              <a:rPr lang="kk-KZ" sz="1200" kern="1400">
                <a:solidFill>
                  <a:srgbClr val="000000"/>
                </a:solidFill>
                <a:latin typeface="Times New Roman" panose="02020603050405020304" pitchFamily="18" charset="0"/>
                <a:cs typeface="Times New Roman" panose="02020603050405020304" pitchFamily="18" charset="0"/>
              </a:rPr>
              <a:t>Т</a:t>
            </a:r>
            <a:r>
              <a:rPr lang="kk-KZ" sz="1200" kern="1400">
                <a:solidFill>
                  <a:srgbClr val="000000"/>
                </a:solidFill>
                <a:latin typeface="Times New Roman" panose="02020603050405020304" pitchFamily="18" charset="0"/>
                <a:ea typeface="Times New Roman" panose="02020603050405020304" pitchFamily="18" charset="0"/>
              </a:rPr>
              <a:t>үнде тұман, күндіз найзағай.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 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18</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1</a:t>
            </a:r>
            <a:r>
              <a:rPr lang="ru-RU" sz="1200" kern="1400" dirty="0">
                <a:solidFill>
                  <a:srgbClr val="000000"/>
                </a:solidFill>
                <a:latin typeface="Times New Roman" panose="02020603050405020304" pitchFamily="18" charset="0"/>
                <a:ea typeface="Times New Roman" panose="02020603050405020304" pitchFamily="18" charset="0"/>
              </a:rPr>
              <a:t>4-16</a:t>
            </a:r>
            <a:r>
              <a:rPr lang="kk-KZ" sz="1200" kern="1400" dirty="0">
                <a:solidFill>
                  <a:srgbClr val="000000"/>
                </a:solidFill>
                <a:latin typeface="Times New Roman" panose="02020603050405020304" pitchFamily="18" charset="0"/>
                <a:ea typeface="Times New Roman" panose="02020603050405020304" pitchFamily="18" charset="0"/>
              </a:rPr>
              <a:t>, күндіз 24-26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Т</a:t>
            </a:r>
            <a:r>
              <a:rPr lang="kk-KZ" sz="1200" kern="1400" dirty="0">
                <a:solidFill>
                  <a:srgbClr val="000000"/>
                </a:solidFill>
                <a:latin typeface="Times New Roman" panose="02020603050405020304" pitchFamily="18" charset="0"/>
                <a:ea typeface="Times New Roman" panose="02020603050405020304" pitchFamily="18" charset="0"/>
              </a:rPr>
              <a:t>үнде </a:t>
            </a:r>
            <a:r>
              <a:rPr lang="kk-KZ" sz="1200" dirty="0">
                <a:latin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18</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11</a:t>
            </a:r>
            <a:r>
              <a:rPr lang="kk-KZ" sz="1200" kern="1400" dirty="0">
                <a:solidFill>
                  <a:srgbClr val="000000"/>
                </a:solidFill>
                <a:latin typeface="Times New Roman" panose="02020603050405020304" pitchFamily="18" charset="0"/>
                <a:ea typeface="Times New Roman" panose="02020603050405020304" pitchFamily="18" charset="0"/>
              </a:rPr>
              <a:t>, 12</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16849</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2692</cp:revision>
  <cp:lastPrinted>2022-05-31T05:49:59Z</cp:lastPrinted>
  <dcterms:created xsi:type="dcterms:W3CDTF">2018-03-27T06:03:00Z</dcterms:created>
  <dcterms:modified xsi:type="dcterms:W3CDTF">2022-08-10T07:02:49Z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