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74586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222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8160083"/>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1766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11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10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11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шығыстан, оңтүстік-шығыстан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12</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11</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12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шығыстан, 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17-19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14997</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2688</cp:revision>
  <cp:lastPrinted>2021-07-01T03:56:27Z</cp:lastPrinted>
  <dcterms:created xsi:type="dcterms:W3CDTF">2018-03-27T06:03:00Z</dcterms:created>
  <dcterms:modified xsi:type="dcterms:W3CDTF">2022-08-10T09:13:29Z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