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AC416EA-BEA9-42F4-BD7F-F5529635E8C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050064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7D3F8-3206-491C-A8AC-0BFE60BB21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7E021-4D7A-4C87-99B9-BBDA89941A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709D8-2738-4054-B13C-283ACDD23B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6967A-69F1-48E1-8277-CF31AD21E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A6A72-D0B5-4E1B-9C6E-26241C8CA8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4329F-0B14-4703-B840-A36B4757F3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99BF5-39AF-43A9-9BD8-DC025D1F5E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5BC8C-0493-409C-99B2-73E96F8FC5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24F39-2278-4835-A2BF-57FCF81B33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0DC22-64A2-4995-B632-791FF1AD1D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DB28F-ADED-4B36-9DE4-BA318E15F5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844D616-99F3-47FE-B1B6-661F99E7A9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09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юго-западный 3-8, при грозе порывы 13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28-30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10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дождь, гроза. Ветер юго-западный 3-8, при грозе порывы 13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9 августа, ночью 10 августа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2934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14265</TotalTime>
  <Words>773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2578</cp:revision>
  <cp:lastPrinted>2021-07-01T09:11:30Z</cp:lastPrinted>
  <dcterms:created xsi:type="dcterms:W3CDTF">2018-03-27T06:03:00Z</dcterms:created>
  <dcterms:modified xsi:type="dcterms:W3CDTF">2022-08-08T08:09:27Z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