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9877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западный, юго-западный 9-14 м/с. Температура воздуха ночью 15-17, днем 32-34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западный, юго-западный 9-14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14-16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13721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2519</cp:revision>
  <cp:lastPrinted>2022-08-08T06:11:55Z</cp:lastPrinted>
  <dcterms:created xsi:type="dcterms:W3CDTF">2018-03-27T06:03:00Z</dcterms:created>
  <dcterms:modified xsi:type="dcterms:W3CDTF">2022-08-08T06:44:31Z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