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4" d="100"/>
          <a:sy n="74" d="100"/>
        </p:scale>
        <p:origin x="396"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90694458"/>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220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09, 2022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10 </a:t>
            </a:r>
            <a:r>
              <a:rPr lang="ru-RU" sz="1100" dirty="0" err="1" smtClean="0">
                <a:solidFill>
                  <a:schemeClr val="tx1"/>
                </a:solidFill>
                <a:latin typeface="Times New Roman" panose="02020603050405020304" pitchFamily="18" charset="0"/>
                <a:cs typeface="Times New Roman" panose="02020603050405020304" pitchFamily="18" charset="0"/>
              </a:rPr>
              <a:t>тамызға</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9135768"/>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09 тамызға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08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09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Көшпелі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prstClr val="black"/>
                </a:solidFill>
                <a:latin typeface="Times New Roman" pitchFamily="18" charset="0"/>
                <a:cs typeface="Times New Roman" pitchFamily="18" charset="0"/>
              </a:rPr>
              <a:t>, жауын-шашынсыз. Жел солтүстіктен,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kk-KZ" sz="1100" dirty="0" smtClean="0">
                <a:solidFill>
                  <a:prstClr val="black"/>
                </a:solidFill>
                <a:latin typeface="Times New Roman" pitchFamily="18" charset="0"/>
                <a:cs typeface="Times New Roman" pitchFamily="18" charset="0"/>
              </a:rPr>
              <a:t>күші 9-14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23-25, күндіз 31-33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10 тамызға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09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10 </a:t>
            </a:r>
            <a:r>
              <a:rPr lang="ru-RU" sz="1100" b="1" dirty="0" err="1" smtClean="0">
                <a:solidFill>
                  <a:srgbClr val="000000"/>
                </a:solidFill>
                <a:latin typeface="Times New Roman" panose="02020603050405020304" pitchFamily="18" charset="0"/>
                <a:cs typeface="Times New Roman" panose="02020603050405020304" pitchFamily="18" charset="0"/>
              </a:rPr>
              <a:t>тамызда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Көшпелі </a:t>
            </a:r>
            <a:r>
              <a:rPr lang="ru-RU" sz="1100" dirty="0" err="1">
                <a:solidFill>
                  <a:srgbClr val="000000"/>
                </a:solidFill>
                <a:latin typeface="Times New Roman" panose="02020603050405020304" pitchFamily="18" charset="0"/>
                <a:cs typeface="Times New Roman" panose="02020603050405020304" pitchFamily="18" charset="0"/>
                <a:sym typeface="+mn-ea"/>
              </a:rPr>
              <a:t>бұлтты</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22-24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17648</TotalTime>
  <Words>586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2343</cp:revision>
  <cp:lastPrinted>2021-07-01T07:38:07Z</cp:lastPrinted>
  <dcterms:created xsi:type="dcterms:W3CDTF">2018-03-27T06:03:00Z</dcterms:created>
  <dcterms:modified xsi:type="dcterms:W3CDTF">2022-08-08T08:03:36Z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