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571711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ночью 3-8, днем 9-14 м/с. Температура воздуха ночью 11-13, днем 24-26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12-14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151111"/>
              </p:ext>
            </p:extLst>
          </p:nvPr>
        </p:nvGraphicFramePr>
        <p:xfrm>
          <a:off x="5019674" y="4397121"/>
          <a:ext cx="4691064" cy="2234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ru-RU" sz="9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 fontAlgn="base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b="1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9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13879</TotalTime>
  <Words>553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2264</cp:revision>
  <cp:lastPrinted>2021-07-01T03:56:27Z</cp:lastPrinted>
  <dcterms:created xsi:type="dcterms:W3CDTF">2018-03-27T06:03:00Z</dcterms:created>
  <dcterms:modified xsi:type="dcterms:W3CDTF">2022-08-08T08:14:27Z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