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32424669"/>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73231412"/>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308324"/>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09 </a:t>
            </a:r>
            <a:r>
              <a:rPr lang="ru-RU" altLang="ru-RU" sz="1200" b="1" dirty="0" err="1">
                <a:solidFill>
                  <a:prstClr val="black"/>
                </a:solidFill>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08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09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Таңертең және күндіз </a:t>
            </a:r>
            <a:r>
              <a:rPr lang="kk-KZ" sz="1200" dirty="0">
                <a:solidFill>
                  <a:prstClr val="black"/>
                </a:solidFill>
                <a:latin typeface="Times New Roman" pitchFamily="18" charset="0"/>
                <a:cs typeface="Times New Roman" pitchFamily="18" charset="0"/>
              </a:rPr>
              <a:t>жаңбыр, найзағай.</a:t>
            </a:r>
            <a:r>
              <a:rPr lang="kk-KZ" sz="1200" dirty="0">
                <a:latin typeface="Times New Roman" panose="02020603050405020304" pitchFamily="18" charset="0"/>
                <a:cs typeface="Times New Roman" panose="02020603050405020304" pitchFamily="18" charset="0"/>
              </a:rPr>
              <a:t> Солтүстік-шығыстан соғатын жел оңтүстік-шығысқа ауысады 5-10, күндіз </a:t>
            </a:r>
            <a:r>
              <a:rPr lang="kk-KZ" sz="1200" dirty="0" smtClean="0">
                <a:latin typeface="Times New Roman" panose="02020603050405020304" pitchFamily="18" charset="0"/>
                <a:cs typeface="Times New Roman" panose="02020603050405020304" pitchFamily="18" charset="0"/>
              </a:rPr>
              <a:t>екпіні </a:t>
            </a:r>
            <a:r>
              <a:rPr lang="kk-KZ" sz="1200" dirty="0">
                <a:latin typeface="Times New Roman" panose="02020603050405020304" pitchFamily="18" charset="0"/>
                <a:cs typeface="Times New Roman" panose="02020603050405020304" pitchFamily="18" charset="0"/>
              </a:rPr>
              <a:t>15-18 м/с </a:t>
            </a:r>
            <a:r>
              <a:rPr lang="kk-KZ" sz="1200" dirty="0">
                <a:solidFill>
                  <a:prstClr val="black"/>
                </a:solidFill>
                <a:latin typeface="Times New Roman" pitchFamily="18" charset="0"/>
                <a:cs typeface="Times New Roman" pitchFamily="18" charset="0"/>
              </a:rPr>
              <a:t>м/с. Ауа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13-15°, </a:t>
            </a:r>
            <a:r>
              <a:rPr lang="kk-KZ" sz="120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26-28°</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10 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09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Жаңбыр</a:t>
            </a:r>
            <a:r>
              <a:rPr lang="kk-KZ" sz="1200" dirty="0">
                <a:solidFill>
                  <a:prstClr val="black"/>
                </a:solidFill>
                <a:latin typeface="Times New Roman" pitchFamily="18" charset="0"/>
                <a:cs typeface="Times New Roman" pitchFamily="18" charset="0"/>
              </a:rPr>
              <a:t>, найзағай</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оңтүстік-батыстан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15878</TotalTime>
  <Words>564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2377</cp:revision>
  <cp:lastPrinted>2021-07-01T03:56:27Z</cp:lastPrinted>
  <dcterms:created xsi:type="dcterms:W3CDTF">2018-03-27T06:03:00Z</dcterms:created>
  <dcterms:modified xsi:type="dcterms:W3CDTF">2022-08-08T08:46:07Z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