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11989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С</a:t>
            </a:r>
            <a:r>
              <a:rPr lang="kk-KZ" sz="1200" dirty="0" smtClean="0">
                <a:latin typeface="Times New Roman" panose="02020603050405020304" pitchFamily="18" charset="0"/>
                <a:cs typeface="Times New Roman" panose="02020603050405020304" pitchFamily="18" charset="0"/>
              </a:rPr>
              <a:t>олтүстік-шығыстан жел соғады, </a:t>
            </a:r>
            <a:r>
              <a:rPr lang="ru-RU" sz="1200" dirty="0">
                <a:solidFill>
                  <a:prstClr val="black"/>
                </a:solidFill>
                <a:latin typeface="Times New Roman" panose="02020603050405020304" pitchFamily="18" charset="0"/>
                <a:cs typeface="Times New Roman" panose="02020603050405020304" pitchFamily="18" charset="0"/>
              </a:rPr>
              <a:t>күші 9-14 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   27-29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09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09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a:latin typeface="Times New Roman" panose="02020603050405020304" pitchFamily="18" charset="0"/>
                <a:cs typeface="Times New Roman" panose="02020603050405020304" pitchFamily="18" charset="0"/>
              </a:rPr>
              <a:t> </a:t>
            </a:r>
            <a:r>
              <a:rPr lang="ru-RU" sz="1200" b="1" smtClean="0">
                <a:latin typeface="Times New Roman" panose="02020603050405020304" pitchFamily="18" charset="0"/>
                <a:cs typeface="Times New Roman" panose="02020603050405020304" pitchFamily="18" charset="0"/>
              </a:rPr>
              <a:t>10 </a:t>
            </a:r>
            <a:r>
              <a:rPr 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281759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тамызға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350639"/>
            <a:ext cx="4629049" cy="1200329"/>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09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58642" y="852077"/>
            <a:ext cx="4578334" cy="1854162"/>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14474</TotalTime>
  <Words>627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2428</cp:revision>
  <cp:lastPrinted>2021-07-01T07:38:07Z</cp:lastPrinted>
  <dcterms:created xsi:type="dcterms:W3CDTF">2018-03-27T06:03:00Z</dcterms:created>
  <dcterms:modified xsi:type="dcterms:W3CDTF">2022-08-08T08:34:49Z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