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549272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днем временами сильный. Гроза. Ночью и утром туман. Днем град. Ветер северо-восточный 9-14, днем порывы 15-20 м/с. Температура воздуха ночью 12-14, днем 18-20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дождь. Ночью и утром туман. Ветер северо-восточный 9-14, порывы 15-20 м/с. Температура воздуха 12-14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1300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571744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17809</TotalTime>
  <Words>683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2497</cp:revision>
  <cp:lastPrinted>2021-07-01T07:38:07Z</cp:lastPrinted>
  <dcterms:created xsi:type="dcterms:W3CDTF">2018-03-27T06:03:00Z</dcterms:created>
  <dcterms:modified xsi:type="dcterms:W3CDTF">2022-08-08T08:38:06Z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