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116512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09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Днем кратковременный дождь, гроза. Ветер северо-восточный 9-14, при грозе порывы 15-20 м/с. Температура воздуха ночью 14-16, днем 25-27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до 09 ч. 10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ратковременный д</a:t>
            </a:r>
            <a:r>
              <a:rPr lang="ru-RU" sz="11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9-14, при грозе порывы 15-20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14-16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августа, ночью 10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17049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2663</cp:revision>
  <cp:lastPrinted>2021-11-30T05:55:24Z</cp:lastPrinted>
  <dcterms:created xsi:type="dcterms:W3CDTF">2018-03-27T06:03:00Z</dcterms:created>
  <dcterms:modified xsi:type="dcterms:W3CDTF">2022-08-08T08:39:47Z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