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264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№220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805" y="201079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августа,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августа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августа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6256709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818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9964" y="98866"/>
            <a:ext cx="47598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августа 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августа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   Без осадков. Ветер северо-восточный 9-14, днем порывы 15-20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ночью 14-16, днем 25-27 тепла.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10 августа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августа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ч. 10 августа 2022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  Без осадков. Ветер северо-восточный 9-14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ночью 13-15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2631" y="306259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7071" y="4509120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49277"/>
            <a:ext cx="4298660" cy="1753151"/>
            <a:chOff x="523875" y="3975503"/>
            <a:chExt cx="4298660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0029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57071" y="782100"/>
            <a:ext cx="2002471" cy="2880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06000"/>
              </a:lnSpc>
              <a:spcAft>
                <a:spcPts val="800"/>
              </a:spcAf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12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екомендации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отсутствуют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100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13162</TotalTime>
  <Words>592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2396</cp:revision>
  <cp:lastPrinted>2021-07-01T03:56:27Z</cp:lastPrinted>
  <dcterms:created xsi:type="dcterms:W3CDTF">2018-03-27T06:03:00Z</dcterms:created>
  <dcterms:modified xsi:type="dcterms:W3CDTF">2022-08-08T08:41:39Z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