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464755027"/>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668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күндіз кей уақытта қатты жаңбыр жауады. Найзағай. Түнде және таңертең тұман. Күндіз бұршақ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anose="02020603050405020304" pitchFamily="18" charset="0"/>
                <a:cs typeface="Times New Roman" panose="02020603050405020304" pitchFamily="18" charset="0"/>
              </a:rPr>
              <a:t> жел соғады, күші 9-14</a:t>
            </a:r>
            <a:r>
              <a:rPr lang="ru-RU" sz="1200" dirty="0" smtClean="0">
                <a:latin typeface="Times New Roman" panose="02020603050405020304" pitchFamily="18" charset="0"/>
                <a:cs typeface="Times New Roman" panose="02020603050405020304" pitchFamily="18" charset="0"/>
              </a:rPr>
              <a:t>, к</a:t>
            </a:r>
            <a:r>
              <a:rPr lang="kk-KZ" sz="1200" dirty="0" smtClean="0">
                <a:latin typeface="Times New Roman" panose="02020603050405020304" pitchFamily="18" charset="0"/>
                <a:cs typeface="Times New Roman" panose="02020603050405020304" pitchFamily="18" charset="0"/>
              </a:rPr>
              <a:t>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10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 жаңбыр жауады, найзағай күтіледі. Түнде және таңертең тұман. Солтүстік-шығыс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 екпіні 15-20 м/с. Ауаның температурасы 12-14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5155177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278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17678</TotalTime>
  <Words>567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2543</cp:revision>
  <cp:lastPrinted>2021-07-01T07:38:07Z</cp:lastPrinted>
  <dcterms:created xsi:type="dcterms:W3CDTF">2018-03-27T06:03:00Z</dcterms:created>
  <dcterms:modified xsi:type="dcterms:W3CDTF">2022-08-08T08:38:09Z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