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 м/с. Температура воздуха ночью 17-19, днем 32-34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17-19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5270" y="1938877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5120" y="2997104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0692" y="812002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12861</TotalTime>
  <Words>611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2301</cp:revision>
  <cp:lastPrinted>2021-07-01T03:56:27Z</cp:lastPrinted>
  <dcterms:created xsi:type="dcterms:W3CDTF">2018-03-27T06:03:00Z</dcterms:created>
  <dcterms:modified xsi:type="dcterms:W3CDTF">2022-08-08T08:55:45Z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