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733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переходом на юго-восточный 5-10,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5-10 м/с. Температура воздуха  ночью 13-15°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16279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2328</cp:revision>
  <cp:lastPrinted>2021-07-01T03:56:27Z</cp:lastPrinted>
  <dcterms:created xsi:type="dcterms:W3CDTF">2018-03-27T06:03:00Z</dcterms:created>
  <dcterms:modified xsi:type="dcterms:W3CDTF">2022-08-08T08:46:03Z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