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08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4-9 м/с. Температура воздуха ночью 17-19, днем 30-32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августа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2-7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16-18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47751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745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2,9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августа, ночью 10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веществ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8642" y="619236"/>
            <a:ext cx="4626971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13331</TotalTime>
  <Words>674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2343</cp:revision>
  <cp:lastPrinted>2021-02-03T11:37:00Z</cp:lastPrinted>
  <dcterms:created xsi:type="dcterms:W3CDTF">2018-03-27T06:03:00Z</dcterms:created>
  <dcterms:modified xsi:type="dcterms:W3CDTF">2022-08-08T08:07:03Z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