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621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северо-восточный 9-14 м/с. Температура воздуха ночью 12-14, днем 27-29 тепла.</a:t>
            </a:r>
          </a:p>
          <a:p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10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августа, ночью 10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8642" y="649840"/>
            <a:ext cx="4658931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15074</TotalTime>
  <Words>648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2360</cp:revision>
  <cp:lastPrinted>2021-07-01T03:56:27Z</cp:lastPrinted>
  <dcterms:created xsi:type="dcterms:W3CDTF">2018-03-27T06:03:00Z</dcterms:created>
  <dcterms:modified xsi:type="dcterms:W3CDTF">2022-08-08T08:34:50Z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