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26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№220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августа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10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0704534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09 августа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08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09 августа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Ясно. Ветер северный 7-12 м/с. Температура воздуха ночью 20-22, днем 30-32 тепла.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августа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09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10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Ясно. Ветер северный 7-12 м/с. Температура воздуха ночью 19-21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             инженер М. Маратов</a:t>
            </a: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08.08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54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13509</TotalTime>
  <Words>605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2292</cp:revision>
  <cp:lastPrinted>2021-07-01T03:56:27Z</cp:lastPrinted>
  <dcterms:created xsi:type="dcterms:W3CDTF">2018-03-27T06:03:00Z</dcterms:created>
  <dcterms:modified xsi:type="dcterms:W3CDTF">2022-08-08T08:36:06Z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