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1367481"/>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07</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52898"/>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07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К</a:t>
            </a:r>
            <a:r>
              <a:rPr lang="kk-KZ" sz="1200" kern="1400" dirty="0">
                <a:solidFill>
                  <a:srgbClr val="000000"/>
                </a:solidFill>
                <a:latin typeface="Times New Roman" panose="02020603050405020304" pitchFamily="18" charset="0"/>
                <a:ea typeface="Times New Roman" panose="02020603050405020304" pitchFamily="18" charset="0"/>
              </a:rPr>
              <a:t>үндіз жаңбыр, </a:t>
            </a:r>
            <a:r>
              <a:rPr lang="kk-KZ" sz="1200" dirty="0">
                <a:latin typeface="Times New Roman" panose="02020603050405020304" pitchFamily="18" charset="0"/>
                <a:cs typeface="Times New Roman" panose="02020603050405020304" pitchFamily="18" charset="0"/>
              </a:rPr>
              <a:t>найзағай</a:t>
            </a:r>
            <a:r>
              <a:rPr lang="kk-KZ" sz="1200" kern="1400" dirty="0">
                <a:solidFill>
                  <a:srgbClr val="000000"/>
                </a:solidFill>
                <a:latin typeface="Times New Roman" panose="02020603050405020304" pitchFamily="18" charset="0"/>
                <a:ea typeface="Times New Roman" panose="02020603050405020304" pitchFamily="18" charset="0"/>
              </a:rPr>
              <a:t>. Солтүстіктен жел соғады, күші 9-14, </a:t>
            </a:r>
            <a:r>
              <a:rPr lang="kk-KZ" sz="1200" dirty="0">
                <a:latin typeface="Times New Roman" panose="02020603050405020304" pitchFamily="18" charset="0"/>
                <a:ea typeface="Times New Roman" panose="02020603050405020304" pitchFamily="18" charset="0"/>
              </a:rPr>
              <a:t>найзағай кезінде екпіні 15-20</a:t>
            </a:r>
            <a:r>
              <a:rPr lang="kk-KZ" sz="1200" kern="1400" dirty="0">
                <a:solidFill>
                  <a:srgbClr val="000000"/>
                </a:solidFill>
                <a:latin typeface="Times New Roman" panose="02020603050405020304" pitchFamily="18" charset="0"/>
                <a:ea typeface="Times New Roman" panose="02020603050405020304" pitchFamily="18" charset="0"/>
              </a:rPr>
              <a:t> м/с. Ауа температурасы түнде 14-16, күндіз 24-26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аңбыр</a:t>
            </a:r>
            <a:r>
              <a:rPr lang="kk-KZ" sz="1200" dirty="0">
                <a:latin typeface="Times New Roman" panose="02020603050405020304" pitchFamily="18" charset="0"/>
                <a:cs typeface="Times New Roman" panose="02020603050405020304" pitchFamily="18" charset="0"/>
              </a:rPr>
              <a:t>, найзағай</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Солтүстіктен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a:t>
            </a:r>
            <a:r>
              <a:rPr lang="kk-KZ" sz="1200" dirty="0">
                <a:latin typeface="Times New Roman" panose="02020603050405020304" pitchFamily="18" charset="0"/>
                <a:ea typeface="Times New Roman" panose="02020603050405020304" pitchFamily="18" charset="0"/>
              </a:rPr>
              <a:t>найзағай кезінде екпіні 15-20</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ru-RU" sz="1200" dirty="0">
                <a:solidFill>
                  <a:srgbClr val="000000"/>
                </a:solidFill>
                <a:latin typeface="Times New Roman" panose="02020603050405020304" pitchFamily="18" charset="0"/>
                <a:cs typeface="Times New Roman" panose="02020603050405020304" pitchFamily="18" charset="0"/>
              </a:rPr>
              <a:t>Ауа </a:t>
            </a:r>
            <a:r>
              <a:rPr lang="ru-RU" sz="1200">
                <a:solidFill>
                  <a:srgbClr val="000000"/>
                </a:solidFill>
                <a:latin typeface="Times New Roman" panose="02020603050405020304" pitchFamily="18" charset="0"/>
                <a:cs typeface="Times New Roman" panose="02020603050405020304" pitchFamily="18" charset="0"/>
              </a:rPr>
              <a:t>температурасы 14-16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08</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09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16835</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2684</cp:revision>
  <cp:lastPrinted>2022-05-31T05:49:59Z</cp:lastPrinted>
  <dcterms:created xsi:type="dcterms:W3CDTF">2018-03-27T06:03:00Z</dcterms:created>
  <dcterms:modified xsi:type="dcterms:W3CDTF">2022-08-07T08:57:12Z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