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28546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76961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08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Днем дождь, гроза. Ветер северный 9-14, при грозе порывы 15-20 м/с. Температура воздуха ночью 14-16, днем 24-26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до 09 ч. 09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Дождь, гроза. Ветер северный 9-14, при грозе порывы 15-20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09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17044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2661</cp:revision>
  <cp:lastPrinted>2021-11-30T05:55:24Z</cp:lastPrinted>
  <dcterms:created xsi:type="dcterms:W3CDTF">2018-03-27T06:03:00Z</dcterms:created>
  <dcterms:modified xsi:type="dcterms:W3CDTF">2022-08-07T08:57:15Z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