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087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9-14 м/с. Температура воздуха ночью 13-15, днем 27-29 тепла.</a:t>
            </a: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09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016992"/>
              </p:ext>
            </p:extLst>
          </p:nvPr>
        </p:nvGraphicFramePr>
        <p:xfrm>
          <a:off x="5030050" y="4550905"/>
          <a:ext cx="4691064" cy="1741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57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ночью 09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15021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2356</cp:revision>
  <cp:lastPrinted>2021-07-01T03:56:27Z</cp:lastPrinted>
  <dcterms:created xsi:type="dcterms:W3CDTF">2018-03-27T06:03:00Z</dcterms:created>
  <dcterms:modified xsi:type="dcterms:W3CDTF">2022-08-07T08:54:15Z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