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28091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2058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 Без осадков. Ветер западный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, юго-западный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9-14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18-20 тепла.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15741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13720</TotalTime>
  <Words>553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2517</cp:revision>
  <cp:lastPrinted>2022-08-07T06:12:33Z</cp:lastPrinted>
  <dcterms:created xsi:type="dcterms:W3CDTF">2018-03-27T06:03:00Z</dcterms:created>
  <dcterms:modified xsi:type="dcterms:W3CDTF">2022-08-07T09:01:46Z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