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3586583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18-20, днем 27-29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северо-восточный, 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8,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августа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7 августа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771650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14050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2274</cp:revision>
  <cp:lastPrinted>2021-07-01T03:56:27Z</cp:lastPrinted>
  <dcterms:created xsi:type="dcterms:W3CDTF">2018-03-27T06:03:00Z</dcterms:created>
  <dcterms:modified xsi:type="dcterms:W3CDTF">2022-08-07T08:48:45Z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