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7171829"/>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08 </a:t>
            </a:r>
            <a:r>
              <a:rPr lang="ru-RU" sz="1200" b="1" dirty="0" err="1" smtClean="0">
                <a:latin typeface="Times New Roman" pitchFamily="18" charset="0"/>
                <a:cs typeface="Times New Roman" pitchFamily="18" charset="0"/>
              </a:rPr>
              <a:t>тамызға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Батыс, оң</a:t>
            </a:r>
            <a:r>
              <a:rPr lang="kk-KZ" sz="1200" dirty="0" smtClean="0">
                <a:latin typeface="Times New Roman"/>
                <a:ea typeface="Calibri"/>
              </a:rPr>
              <a:t>түстік-батыстан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pitchFamily="18" charset="0"/>
                <a:ea typeface="Times New Roman"/>
                <a:cs typeface="Times New Roman" pitchFamily="18" charset="0"/>
              </a:rPr>
              <a:t>күші </a:t>
            </a:r>
            <a:r>
              <a:rPr lang="kk-KZ" sz="1200" dirty="0" smtClean="0">
                <a:latin typeface="Times New Roman" pitchFamily="18" charset="0"/>
                <a:ea typeface="Times New Roman"/>
                <a:cs typeface="Times New Roman" pitchFamily="18" charset="0"/>
              </a:rPr>
              <a:t>9-14, күндіз екпіні 15-20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09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Жауын-шашынсыз</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Батыс, оңтүстік-батыстан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a:t>
            </a:r>
            <a:r>
              <a:rPr lang="kk-KZ" sz="1200" dirty="0" smtClean="0">
                <a:latin typeface="Times New Roman" pitchFamily="18" charset="0"/>
                <a:ea typeface="Times New Roman"/>
                <a:cs typeface="Times New Roman" pitchFamily="18" charset="0"/>
              </a:rPr>
              <a:t>,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13807</TotalTime>
  <Words>571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2533</cp:revision>
  <cp:lastPrinted>2022-08-07T06:14:57Z</cp:lastPrinted>
  <dcterms:created xsi:type="dcterms:W3CDTF">2018-03-27T06:03:00Z</dcterms:created>
  <dcterms:modified xsi:type="dcterms:W3CDTF">2022-08-07T09:01:43Z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