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северный 7-12 м/с. Температура воздуха ночью 17-19, днем 29-31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северный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164923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639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7752" y="2162035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августа, ночью 09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59346" y="485140"/>
            <a:ext cx="4774184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13329</TotalTime>
  <Words>680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2342</cp:revision>
  <cp:lastPrinted>2021-02-03T11:37:00Z</cp:lastPrinted>
  <dcterms:created xsi:type="dcterms:W3CDTF">2018-03-27T06:03:00Z</dcterms:created>
  <dcterms:modified xsi:type="dcterms:W3CDTF">2022-08-07T08:44:21Z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