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08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07</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08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солтүстіктен жел соғады, күші 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09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08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солтүстіктен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288825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639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5533" y="2304632"/>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17"/>
          <p:cNvSpPr>
            <a:spLocks noChangeArrowheads="1"/>
          </p:cNvSpPr>
          <p:nvPr/>
        </p:nvSpPr>
        <p:spPr bwMode="auto">
          <a:xfrm>
            <a:off x="145364" y="660652"/>
            <a:ext cx="478432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13411</TotalTime>
  <Words>605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2350</cp:revision>
  <cp:lastPrinted>2021-07-01T07:38:07Z</cp:lastPrinted>
  <dcterms:created xsi:type="dcterms:W3CDTF">2018-03-27T06:03:00Z</dcterms:created>
  <dcterms:modified xsi:type="dcterms:W3CDTF">2022-08-07T08:43:51Z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